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AE1"/>
    <a:srgbClr val="FFFFFF"/>
    <a:srgbClr val="05519F"/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373" autoAdjust="0"/>
  </p:normalViewPr>
  <p:slideViewPr>
    <p:cSldViewPr snapToGrid="0">
      <p:cViewPr varScale="1">
        <p:scale>
          <a:sx n="104" d="100"/>
          <a:sy n="104" d="100"/>
        </p:scale>
        <p:origin x="120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3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8EB51A96-7FCE-8515-5A05-637F96EF1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8E5BA96-17FA-9649-63C2-6B4D1BA777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E8ABB-FF8C-43C4-B4D6-5A755834FAD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19412C83-1653-0191-2CCC-89066247DB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8070DDB5-9D6D-F995-5EA0-56C6171FA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143C2-AB51-4339-9D0E-357A8180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F72A-954F-44C7-BA5F-D37C4728289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0D29-994A-4271-A4DF-9755D5DF9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D7B2-1410-A3F0-D43E-3307B7734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3E690-72A1-625C-BEEA-708712A8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4B46-0287-B000-35A4-DFFBB755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5C3-0679-D198-F943-AAD2D86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FF31-DCBB-BCE9-3071-43ABCD5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0F49-B0A6-28E4-0A4F-DEFE4468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507D-676F-702B-109B-A1275CDCE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E522-1260-DF6F-461E-4122102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4D27-04EF-18E7-6D8C-0593D59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7610-AC5D-4539-31D8-5C1061BB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45EF0-ED7C-3998-6776-2E82EB5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7A4C-AE41-3795-FE57-8B155611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F412-02F9-F732-9344-5C29E3C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7B49-2A3C-0641-200A-AF7A4C6F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57E8-5051-6F5E-AE63-03C0A896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1700-5656-9F02-65BD-DD601395A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7938" y="957263"/>
            <a:ext cx="7686675" cy="587486"/>
          </a:xfrm>
        </p:spPr>
        <p:txBody>
          <a:bodyPr>
            <a:normAutofit/>
          </a:bodyPr>
          <a:lstStyle>
            <a:lvl1pPr algn="ctr">
              <a:defRPr sz="3700" b="0">
                <a:solidFill>
                  <a:srgbClr val="29AAE1"/>
                </a:solidFill>
                <a:latin typeface="Scandia Medium" panose="020B0603050000020004" pitchFamily="34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9531-5DFA-58FB-2691-D73904F4FB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813" y="1600199"/>
            <a:ext cx="11430000" cy="3957639"/>
          </a:xfrm>
        </p:spPr>
        <p:txBody>
          <a:bodyPr/>
          <a:lstStyle>
            <a:lvl1pPr>
              <a:buClr>
                <a:srgbClr val="29AAE1"/>
              </a:buClr>
              <a:defRPr>
                <a:latin typeface="Scandia" panose="020B0603050000020004" pitchFamily="34" charset="0"/>
              </a:defRPr>
            </a:lvl1pPr>
            <a:lvl2pPr>
              <a:buClr>
                <a:srgbClr val="29AAE1"/>
              </a:buClr>
              <a:defRPr>
                <a:latin typeface="Scandia" panose="020B0603050000020004" pitchFamily="34" charset="0"/>
              </a:defRPr>
            </a:lvl2pPr>
            <a:lvl3pPr>
              <a:buClr>
                <a:srgbClr val="29AAE1"/>
              </a:buClr>
              <a:defRPr>
                <a:latin typeface="Scandia" panose="020B0603050000020004" pitchFamily="34" charset="0"/>
              </a:defRPr>
            </a:lvl3pPr>
            <a:lvl4pPr>
              <a:buClr>
                <a:srgbClr val="29AAE1"/>
              </a:buClr>
              <a:defRPr>
                <a:latin typeface="Scandia" panose="020B0603050000020004" pitchFamily="34" charset="0"/>
              </a:defRPr>
            </a:lvl4pPr>
            <a:lvl5pPr>
              <a:buClr>
                <a:srgbClr val="29AAE1"/>
              </a:buClr>
              <a:defRPr>
                <a:latin typeface="Scandia" panose="020B0603050000020004" pitchFamily="34" charset="0"/>
              </a:defRPr>
            </a:lvl5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AE1-C830-6BA0-F0A8-10FD3B8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2208-534B-F79C-619B-0DB53257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45CC-1E86-C76E-7453-0F3076B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E50B-02FC-006A-3E1E-E44A235A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5B4C4-7A31-536D-4F90-BC42FC12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9F75-F969-5865-B236-8A6579A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08BA-BABE-4282-1453-6F31BBB3E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5675-B10C-025C-5992-92DD9E19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B1E4-7B5E-7A54-460C-9D43014B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D717-8FD5-FBA4-4DCB-77843C4E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378DD-DEA1-507A-9C52-EFB5719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4204-8228-6178-4DA4-7DDDA97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1B1E-6067-209A-0F81-F195AC6B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FE-54A3-B56A-5363-B2904A05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2EFF-403B-5248-CD25-A6373AE18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572A1-8DC6-0B9B-3034-690D8D3E9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576E2-FF97-579E-02B0-5F55EE5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462F9-6338-64BC-DE1E-AA4C3DB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0D995-E34B-CDFA-47F7-FE16625F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E48-0E64-D99E-E354-F957C2EF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89B6D-3FA5-E302-C8E0-209F631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F4007-5502-ECF3-F415-9AB55BE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E86D0-C895-A577-5DFB-A042B0C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7AE8D-98A3-69ED-3286-F248DD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0068E-BE48-166C-4D06-676EBB71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71BB-C8D6-DD3D-934A-DDE610C9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D52F-E8FE-4126-C2BA-99C1C47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39C8-CB8E-CE23-722C-0F87FD1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C02D-6BEA-688F-B9B1-A8BEB7D5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62A1-6C90-E4B0-3148-5D9AE347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D311-BB6B-EE9F-B6A9-382D14B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298D-282F-6289-65CF-40E59F8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0443-70C9-558B-3800-C3F9981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C6BA0-566F-6F1B-FD13-3977BFCAE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006E-FA52-0995-ADDD-C69CB2D5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9AC86-44E0-1A86-BDCB-334C2C5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F11B-C8E3-3520-7FE3-550FC1F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3162-CCBD-65F5-1E37-DBD16CA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E58F-725A-FCAF-7ED1-FF6C710A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6EBC-C4A8-FEBC-01D7-63390FAD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0389-E21F-7431-3104-1B8EC1D0B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A783-0FD1-4923-98CD-A0C093496C2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FE3E-D5E8-E284-DA09-506BFBE99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7F7D-D523-7D39-B5D9-11D9972F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5238751"/>
            <a:ext cx="5453063" cy="904875"/>
          </a:xfrm>
        </p:spPr>
        <p:txBody>
          <a:bodyPr>
            <a:normAutofit/>
          </a:bodyPr>
          <a:lstStyle/>
          <a:p>
            <a:endParaRPr lang="bg-BG" sz="4100" dirty="0">
              <a:solidFill>
                <a:srgbClr val="FFFFFF"/>
              </a:solidFill>
              <a:latin typeface="Scandia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AE7-2BB3-DEDF-DDB8-1CE8EA6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F119-C238-88DA-D7BD-B1A4787A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4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D3D695ECDCA91649B5F975796FCF1C64" ma:contentTypeVersion="10" ma:contentTypeDescription="" ma:contentTypeScope="" ma:versionID="5e48d5422165522313479178b2ec89c1">
  <xsd:schema xmlns:xsd="http://www.w3.org/2001/XMLSchema" xmlns:xs="http://www.w3.org/2001/XMLSchema" xmlns:p="http://schemas.microsoft.com/office/2006/metadata/properties" xmlns:ns2="eb3f7de7-c935-4ca6-a12c-1f73773710ec" xmlns:ns3="644c85e3-d627-480e-9352-33529075d215" targetNamespace="http://schemas.microsoft.com/office/2006/metadata/properties" ma:root="true" ma:fieldsID="25aa45e7332ce4eb57348bee1315475a" ns2:_="" ns3:_="">
    <xsd:import namespace="eb3f7de7-c935-4ca6-a12c-1f73773710ec"/>
    <xsd:import namespace="644c85e3-d627-480e-9352-33529075d21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c85e3-d627-480e-9352-33529075d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644c85e3-d627-480e-9352-33529075d21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B38075DE-A849-4C97-8EFE-CA2B527DA31B}"/>
</file>

<file path=customXml/itemProps2.xml><?xml version="1.0" encoding="utf-8"?>
<ds:datastoreItem xmlns:ds="http://schemas.openxmlformats.org/officeDocument/2006/customXml" ds:itemID="{E4FEE27D-423D-4343-A972-64CAB2920EC2}"/>
</file>

<file path=customXml/itemProps3.xml><?xml version="1.0" encoding="utf-8"?>
<ds:datastoreItem xmlns:ds="http://schemas.openxmlformats.org/officeDocument/2006/customXml" ds:itemID="{0037D7DD-E4D1-41F9-8E0C-4F7659490ABE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 екран</PresentationFormat>
  <Paragraphs>0</Paragraphs>
  <Slides>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Scandia</vt:lpstr>
      <vt:lpstr>Scandia Medium</vt:lpstr>
      <vt:lpstr>Office Theme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Zori</cp:lastModifiedBy>
  <cp:revision>8</cp:revision>
  <dcterms:created xsi:type="dcterms:W3CDTF">2022-08-22T09:05:20Z</dcterms:created>
  <dcterms:modified xsi:type="dcterms:W3CDTF">2024-01-29T06:15:42Z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0x01010037EA2DD516505C4D92B92F8677CFB68500D3D695ECDCA91649B5F975796FCF1C64</vt:lpwstr>
  </property>
</Properties>
</file>